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hdphoto2.wdp" ContentType="image/vnd.ms-photo"/>
  <Override PartName="/ppt/media/hdphoto1.wdp" ContentType="image/vnd.ms-photo"/>
  <Override PartName="/ppt/media/image2.png" ContentType="image/png"/>
  <Override PartName="/ppt/media/hdphoto3.wdp" ContentType="image/vnd.ms-photo"/>
  <Override PartName="/ppt/media/image3.png" ContentType="image/png"/>
  <Override PartName="/ppt/media/hdphoto4.wdp" ContentType="image/vnd.ms-photo"/>
  <Override PartName="/ppt/media/image4.png" ContentType="image/png"/>
  <Override PartName="/ppt/media/image5.png" ContentType="image/png"/>
  <Override PartName="/ppt/media/hdphoto5.wdp" ContentType="image/vnd.ms-photo"/>
  <Override PartName="/ppt/media/image6.png" ContentType="image/png"/>
  <Override PartName="/ppt/media/hdphoto6.wdp" ContentType="image/vnd.ms-photo"/>
  <Override PartName="/ppt/media/image7.png" ContentType="image/png"/>
  <Override PartName="/ppt/media/hdphoto7.wdp" ContentType="image/vnd.ms-photo"/>
  <Override PartName="/ppt/media/image8.png" ContentType="image/png"/>
  <Override PartName="/ppt/media/hdphoto8.wdp" ContentType="image/vnd.ms-photo"/>
  <Override PartName="/ppt/media/image9.png" ContentType="image/png"/>
  <Override PartName="/ppt/media/hdphoto9.wdp" ContentType="image/vnd.ms-photo"/>
  <Override PartName="/ppt/media/image10.png" ContentType="image/png"/>
  <Override PartName="/ppt/media/hdphoto10.wdp" ContentType="image/vnd.ms-photo"/>
  <Override PartName="/ppt/media/image11.png" ContentType="image/png"/>
  <Override PartName="/ppt/media/hdphoto11.wdp" ContentType="image/vnd.ms-photo"/>
  <Override PartName="/ppt/media/image12.png" ContentType="image/png"/>
  <Override PartName="/ppt/media/hdphoto12.wdp" ContentType="image/vnd.ms-photo"/>
  <Override PartName="/ppt/media/image13.png" ContentType="image/png"/>
  <Override PartName="/ppt/media/hdphoto13.wdp" ContentType="image/vnd.ms-photo"/>
  <Override PartName="/ppt/media/image14.png" ContentType="image/png"/>
  <Override PartName="/ppt/media/hdphoto14.wdp" ContentType="image/vnd.ms-photo"/>
  <Override PartName="/ppt/media/image15.png" ContentType="image/png"/>
  <Override PartName="/ppt/media/hdphoto15.wdp" ContentType="image/vnd.ms-photo"/>
  <Override PartName="/ppt/media/image16.png" ContentType="image/png"/>
  <Override PartName="/ppt/media/hdphoto16.wdp" ContentType="image/vnd.ms-photo"/>
  <Override PartName="/ppt/media/image17.png" ContentType="image/png"/>
  <Override PartName="/ppt/media/hdphoto17.wdp" ContentType="image/vnd.ms-photo"/>
  <Override PartName="/ppt/media/image18.png" ContentType="image/png"/>
  <Override PartName="/ppt/media/hdphoto18.wdp" ContentType="image/vnd.ms-photo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l-SI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D71A7A4-FC09-4C10-A788-4EFA611F276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40D680DC-57CD-4BEF-89FF-BA39AB461FF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631FE2EC-77B3-4113-85AC-00DED402921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3E8F281-5F63-48DD-8A09-01DE9D922D6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514B5C1-79E7-48D7-9FBF-E69ED27B69B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l-SI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l-SI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BC7BDB1-6E38-4259-BBF0-ECF8E719804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6741A4B1-209E-49EC-97D8-CFC6BF5AFE4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l-SI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l-SI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l-SI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2925D0A3-3F02-4F92-B952-8DF0E05CD97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952CE810-58DE-4254-8606-9892BFEF644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l-SI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AC9B39BC-1ED0-450F-8780-13482A1EA10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1C5CEA77-D760-4186-8956-411DED31313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sl-SI" sz="6000" spc="-1" strike="noStrike">
                <a:solidFill>
                  <a:schemeClr val="dk1"/>
                </a:solidFill>
                <a:latin typeface="Calibri Light"/>
              </a:rPr>
              <a:t>Kliknite, če želite urediti slog naslova matrice</a:t>
            </a:r>
            <a:endParaRPr b="0" lang="sl-SI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sl-SI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sl-SI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sl-SI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A878DF5-2476-4098-B457-2CFBDC6F09A7}" type="slidenum">
              <a:rPr b="0" lang="sl-SI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800" spc="-1" strike="noStrike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b="0" lang="sl-SI" sz="2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000" spc="-1" strike="noStrike">
                <a:solidFill>
                  <a:schemeClr val="dk1"/>
                </a:solidFill>
                <a:latin typeface="Calibri"/>
              </a:rPr>
              <a:t>Second Outline Level</a:t>
            </a:r>
            <a:endParaRPr b="0" lang="sl-SI" sz="20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1800" spc="-1" strike="noStrike">
                <a:solidFill>
                  <a:schemeClr val="dk1"/>
                </a:solidFill>
                <a:latin typeface="Calibri"/>
              </a:rPr>
              <a:t>Third Outline Level</a:t>
            </a:r>
            <a:endParaRPr b="0" lang="sl-SI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1800" spc="-1" strike="noStrike">
                <a:solidFill>
                  <a:schemeClr val="dk1"/>
                </a:solidFill>
                <a:latin typeface="Calibri"/>
              </a:rPr>
              <a:t>Fourth Outline Level</a:t>
            </a:r>
            <a:endParaRPr b="0" lang="sl-SI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chemeClr val="dk1"/>
                </a:solidFill>
                <a:latin typeface="Calibri"/>
              </a:rPr>
              <a:t>Fifth Outline Level</a:t>
            </a:r>
            <a:endParaRPr b="0" lang="sl-SI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chemeClr val="dk1"/>
                </a:solidFill>
                <a:latin typeface="Calibri"/>
              </a:rPr>
              <a:t>Sixth Outline Level</a:t>
            </a:r>
            <a:endParaRPr b="0" lang="sl-SI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chemeClr val="dk1"/>
                </a:solidFill>
                <a:latin typeface="Calibri"/>
              </a:rPr>
              <a:t>Seventh Outline Level</a:t>
            </a:r>
            <a:endParaRPr b="0" lang="sl-SI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sl-SI" sz="3200" spc="-1" strike="noStrike">
                <a:solidFill>
                  <a:schemeClr val="dk1"/>
                </a:solidFill>
                <a:latin typeface="Calibri Light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l-SI" sz="3200" spc="-1" strike="noStrike">
                <a:solidFill>
                  <a:schemeClr val="dk1"/>
                </a:solidFill>
                <a:latin typeface="Calibri"/>
              </a:rPr>
              <a:t>Kliknite za urejanje slogov besedila matrice</a:t>
            </a:r>
            <a:endParaRPr b="0" lang="sl-SI" sz="32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l-SI" sz="2800" spc="-1" strike="noStrike">
                <a:solidFill>
                  <a:schemeClr val="dk1"/>
                </a:solidFill>
                <a:latin typeface="Calibri"/>
              </a:rPr>
              <a:t>Druga raven</a:t>
            </a:r>
            <a:endParaRPr b="0" lang="sl-SI" sz="28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l-SI" sz="2400" spc="-1" strike="noStrike">
                <a:solidFill>
                  <a:schemeClr val="dk1"/>
                </a:solidFill>
                <a:latin typeface="Calibri"/>
              </a:rPr>
              <a:t>Tretja raven</a:t>
            </a:r>
            <a:endParaRPr b="0" lang="sl-SI" sz="24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l-SI" sz="2000" spc="-1" strike="noStrike">
                <a:solidFill>
                  <a:schemeClr val="dk1"/>
                </a:solidFill>
                <a:latin typeface="Calibri"/>
              </a:rPr>
              <a:t>Četrta raven</a:t>
            </a:r>
            <a:endParaRPr b="0" lang="sl-SI" sz="20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l-SI" sz="2000" spc="-1" strike="noStrike">
                <a:solidFill>
                  <a:schemeClr val="dk1"/>
                </a:solidFill>
                <a:latin typeface="Calibri"/>
              </a:rPr>
              <a:t>Peta raven</a:t>
            </a:r>
            <a:endParaRPr b="0" lang="sl-SI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sl-SI" sz="1600" spc="-1" strike="noStrike">
                <a:solidFill>
                  <a:schemeClr val="dk1"/>
                </a:solidFill>
                <a:latin typeface="Calibri"/>
              </a:rPr>
              <a:t>Kliknite za urejanje slogov besedila matrice</a:t>
            </a:r>
            <a:endParaRPr b="0" lang="sl-SI" sz="1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sl-SI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sl-SI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sl-SI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79A140B-8CE8-439B-BA4F-589C16D0CCAD}" type="slidenum">
              <a:rPr b="0" lang="sl-SI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sl-SI" sz="3200" spc="-1" strike="noStrike">
                <a:solidFill>
                  <a:schemeClr val="dk1"/>
                </a:solidFill>
                <a:latin typeface="Calibri Light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3200" spc="-1" strike="noStrike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b="0" lang="sl-SI" sz="32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3200" spc="-1" strike="noStrike">
                <a:solidFill>
                  <a:schemeClr val="dk1"/>
                </a:solidFill>
                <a:latin typeface="Calibri"/>
              </a:rPr>
              <a:t>Second Outline Level</a:t>
            </a:r>
            <a:endParaRPr b="0" lang="sl-SI" sz="32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3200" spc="-1" strike="noStrike">
                <a:solidFill>
                  <a:schemeClr val="dk1"/>
                </a:solidFill>
                <a:latin typeface="Calibri"/>
              </a:rPr>
              <a:t>Third Outline Level</a:t>
            </a:r>
            <a:endParaRPr b="0" lang="sl-SI" sz="32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3200" spc="-1" strike="noStrike">
                <a:solidFill>
                  <a:schemeClr val="dk1"/>
                </a:solidFill>
                <a:latin typeface="Calibri"/>
              </a:rPr>
              <a:t>Fourth Outline Level</a:t>
            </a:r>
            <a:endParaRPr b="0" lang="sl-SI" sz="32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3200" spc="-1" strike="noStrike">
                <a:solidFill>
                  <a:schemeClr val="dk1"/>
                </a:solidFill>
                <a:latin typeface="Calibri"/>
              </a:rPr>
              <a:t>Fifth Outline Level</a:t>
            </a:r>
            <a:endParaRPr b="0" lang="sl-SI" sz="32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3200" spc="-1" strike="noStrike">
                <a:solidFill>
                  <a:schemeClr val="dk1"/>
                </a:solidFill>
                <a:latin typeface="Calibri"/>
              </a:rPr>
              <a:t>Sixth Outline Level</a:t>
            </a:r>
            <a:endParaRPr b="0" lang="sl-SI" sz="32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3200" spc="-1" strike="noStrike">
                <a:solidFill>
                  <a:schemeClr val="dk1"/>
                </a:solidFill>
                <a:latin typeface="Calibri"/>
              </a:rPr>
              <a:t>Seventh Outline Level</a:t>
            </a:r>
            <a:endParaRPr b="0" lang="sl-SI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sl-SI" sz="1600" spc="-1" strike="noStrike">
                <a:solidFill>
                  <a:schemeClr val="dk1"/>
                </a:solidFill>
                <a:latin typeface="Calibri"/>
              </a:rPr>
              <a:t>Kliknite za urejanje slogov besedila matrice</a:t>
            </a:r>
            <a:endParaRPr b="0" lang="sl-SI" sz="1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sl-SI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sl-SI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6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sl-SI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B05C925-7981-4B68-AB5A-D234E6E1887C}" type="slidenum">
              <a:rPr b="0" lang="sl-SI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sl-SI" sz="4400" spc="-1" strike="noStrike">
                <a:solidFill>
                  <a:schemeClr val="dk1"/>
                </a:solidFill>
                <a:latin typeface="Calibri Light"/>
              </a:rPr>
              <a:t>Kliknite, če želite urediti slog naslova matrice</a:t>
            </a:r>
            <a:endParaRPr b="0" lang="sl-SI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l-SI" sz="2800" spc="-1" strike="noStrike">
                <a:solidFill>
                  <a:schemeClr val="dk1"/>
                </a:solidFill>
                <a:latin typeface="Calibri"/>
              </a:rPr>
              <a:t>Kliknite za urejanje slogov besedila matrice</a:t>
            </a:r>
            <a:endParaRPr b="0" lang="sl-SI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l-SI" sz="2400" spc="-1" strike="noStrike">
                <a:solidFill>
                  <a:schemeClr val="dk1"/>
                </a:solidFill>
                <a:latin typeface="Calibri"/>
              </a:rPr>
              <a:t>Druga raven</a:t>
            </a:r>
            <a:endParaRPr b="0" lang="sl-SI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l-SI" sz="2000" spc="-1" strike="noStrike">
                <a:solidFill>
                  <a:schemeClr val="dk1"/>
                </a:solidFill>
                <a:latin typeface="Calibri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l-SI" sz="1800" spc="-1" strike="noStrike">
                <a:solidFill>
                  <a:schemeClr val="dk1"/>
                </a:solidFill>
                <a:latin typeface="Calibri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l-SI" sz="1800" spc="-1" strike="noStrike">
                <a:solidFill>
                  <a:schemeClr val="dk1"/>
                </a:solidFill>
                <a:latin typeface="Calibri"/>
              </a:rPr>
              <a:t>Peta raven</a:t>
            </a:r>
            <a:endParaRPr b="0" lang="sl-SI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sl-SI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sl-SI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sl-SI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82CD778-8992-42C3-A1E4-E67980EC7373}" type="slidenum">
              <a:rPr b="0" lang="sl-SI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sl-SI" sz="4400" spc="-1" strike="noStrike">
                <a:solidFill>
                  <a:schemeClr val="dk1"/>
                </a:solidFill>
                <a:latin typeface="Calibri Light"/>
              </a:rPr>
              <a:t>Kliknite, če želite urediti slog naslova matrice</a:t>
            </a:r>
            <a:endParaRPr b="0" lang="sl-SI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l-SI" sz="2800" spc="-1" strike="noStrike">
                <a:solidFill>
                  <a:schemeClr val="dk1"/>
                </a:solidFill>
                <a:latin typeface="Calibri"/>
              </a:rPr>
              <a:t>Kliknite za urejanje slogov besedila matrice</a:t>
            </a:r>
            <a:endParaRPr b="0" lang="sl-SI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l-SI" sz="2400" spc="-1" strike="noStrike">
                <a:solidFill>
                  <a:schemeClr val="dk1"/>
                </a:solidFill>
                <a:latin typeface="Calibri"/>
              </a:rPr>
              <a:t>Druga raven</a:t>
            </a:r>
            <a:endParaRPr b="0" lang="sl-SI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l-SI" sz="2000" spc="-1" strike="noStrike">
                <a:solidFill>
                  <a:schemeClr val="dk1"/>
                </a:solidFill>
                <a:latin typeface="Calibri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l-SI" sz="1800" spc="-1" strike="noStrike">
                <a:solidFill>
                  <a:schemeClr val="dk1"/>
                </a:solidFill>
                <a:latin typeface="Calibri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l-SI" sz="1800" spc="-1" strike="noStrike">
                <a:solidFill>
                  <a:schemeClr val="dk1"/>
                </a:solidFill>
                <a:latin typeface="Calibri"/>
              </a:rPr>
              <a:t>Peta raven</a:t>
            </a:r>
            <a:endParaRPr b="0" lang="sl-SI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sl-SI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sl-SI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sl-SI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944AFF9-78F5-4936-8CBE-B489FBE9909A}" type="slidenum">
              <a:rPr b="0" lang="sl-SI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sl-SI" sz="4400" spc="-1" strike="noStrike">
                <a:solidFill>
                  <a:schemeClr val="dk1"/>
                </a:solidFill>
                <a:latin typeface="Calibri Light"/>
              </a:rPr>
              <a:t>Kliknite, če želite urediti slog naslova matrice</a:t>
            </a:r>
            <a:endParaRPr b="0" lang="sl-SI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l-SI" sz="2800" spc="-1" strike="noStrike">
                <a:solidFill>
                  <a:schemeClr val="dk1"/>
                </a:solidFill>
                <a:latin typeface="Calibri"/>
              </a:rPr>
              <a:t>Kliknite za urejanje slogov besedila matrice</a:t>
            </a:r>
            <a:endParaRPr b="0" lang="sl-SI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l-SI" sz="2400" spc="-1" strike="noStrike">
                <a:solidFill>
                  <a:schemeClr val="dk1"/>
                </a:solidFill>
                <a:latin typeface="Calibri"/>
              </a:rPr>
              <a:t>Druga raven</a:t>
            </a:r>
            <a:endParaRPr b="0" lang="sl-SI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l-SI" sz="2000" spc="-1" strike="noStrike">
                <a:solidFill>
                  <a:schemeClr val="dk1"/>
                </a:solidFill>
                <a:latin typeface="Calibri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l-SI" sz="1800" spc="-1" strike="noStrike">
                <a:solidFill>
                  <a:schemeClr val="dk1"/>
                </a:solidFill>
                <a:latin typeface="Calibri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l-SI" sz="1800" spc="-1" strike="noStrike">
                <a:solidFill>
                  <a:schemeClr val="dk1"/>
                </a:solidFill>
                <a:latin typeface="Calibri"/>
              </a:rPr>
              <a:t>Peta raven</a:t>
            </a:r>
            <a:endParaRPr b="0" lang="sl-SI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sl-SI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sl-SI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sl-SI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B8514E9-20A8-49AD-86F9-62946CFC582E}" type="slidenum">
              <a:rPr b="0" lang="sl-SI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sl-SI" sz="6000" spc="-1" strike="noStrike">
                <a:solidFill>
                  <a:schemeClr val="dk1"/>
                </a:solidFill>
                <a:latin typeface="Calibri Light"/>
              </a:rPr>
              <a:t>Kliknite, če želite urediti slog naslova matrice</a:t>
            </a:r>
            <a:endParaRPr b="0" lang="sl-SI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sl-SI" sz="24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Kliknite za urejanje slogov besedila matrice</a:t>
            </a:r>
            <a:endParaRPr b="0" lang="sl-SI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sl-SI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sl-SI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sl-SI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D12814A-378A-45C2-ACE8-ACEE81A5E72D}" type="slidenum">
              <a:rPr b="0" lang="sl-SI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sl-SI" sz="4400" spc="-1" strike="noStrike">
                <a:solidFill>
                  <a:schemeClr val="dk1"/>
                </a:solidFill>
                <a:latin typeface="Calibri Light"/>
              </a:rPr>
              <a:t>Kliknite, če želite urediti slog naslova matrice</a:t>
            </a:r>
            <a:endParaRPr b="0" lang="sl-SI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l-SI" sz="2800" spc="-1" strike="noStrike">
                <a:solidFill>
                  <a:schemeClr val="dk1"/>
                </a:solidFill>
                <a:latin typeface="Calibri"/>
              </a:rPr>
              <a:t>Kliknite za urejanje slogov besedila matrice</a:t>
            </a:r>
            <a:endParaRPr b="0" lang="sl-SI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l-SI" sz="2400" spc="-1" strike="noStrike">
                <a:solidFill>
                  <a:schemeClr val="dk1"/>
                </a:solidFill>
                <a:latin typeface="Calibri"/>
              </a:rPr>
              <a:t>Druga raven</a:t>
            </a:r>
            <a:endParaRPr b="0" lang="sl-SI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l-SI" sz="2000" spc="-1" strike="noStrike">
                <a:solidFill>
                  <a:schemeClr val="dk1"/>
                </a:solidFill>
                <a:latin typeface="Calibri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l-SI" sz="1800" spc="-1" strike="noStrike">
                <a:solidFill>
                  <a:schemeClr val="dk1"/>
                </a:solidFill>
                <a:latin typeface="Calibri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l-SI" sz="1800" spc="-1" strike="noStrike">
                <a:solidFill>
                  <a:schemeClr val="dk1"/>
                </a:solidFill>
                <a:latin typeface="Calibri"/>
              </a:rPr>
              <a:t>Peta raven</a:t>
            </a:r>
            <a:endParaRPr b="0" lang="sl-SI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l-SI" sz="2800" spc="-1" strike="noStrike">
                <a:solidFill>
                  <a:schemeClr val="dk1"/>
                </a:solidFill>
                <a:latin typeface="Calibri"/>
              </a:rPr>
              <a:t>Kliknite za urejanje slogov besedila matrice</a:t>
            </a:r>
            <a:endParaRPr b="0" lang="sl-SI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l-SI" sz="2400" spc="-1" strike="noStrike">
                <a:solidFill>
                  <a:schemeClr val="dk1"/>
                </a:solidFill>
                <a:latin typeface="Calibri"/>
              </a:rPr>
              <a:t>Druga raven</a:t>
            </a:r>
            <a:endParaRPr b="0" lang="sl-SI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l-SI" sz="2000" spc="-1" strike="noStrike">
                <a:solidFill>
                  <a:schemeClr val="dk1"/>
                </a:solidFill>
                <a:latin typeface="Calibri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l-SI" sz="1800" spc="-1" strike="noStrike">
                <a:solidFill>
                  <a:schemeClr val="dk1"/>
                </a:solidFill>
                <a:latin typeface="Calibri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l-SI" sz="1800" spc="-1" strike="noStrike">
                <a:solidFill>
                  <a:schemeClr val="dk1"/>
                </a:solidFill>
                <a:latin typeface="Calibri"/>
              </a:rPr>
              <a:t>Peta raven</a:t>
            </a:r>
            <a:endParaRPr b="0" lang="sl-SI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sl-SI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sl-SI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sl-SI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365D331-58B0-4679-8516-920E84A27775}" type="slidenum">
              <a:rPr b="0" lang="sl-SI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sl-SI" sz="4400" spc="-1" strike="noStrike">
                <a:solidFill>
                  <a:schemeClr val="dk1"/>
                </a:solidFill>
                <a:latin typeface="Calibri Light"/>
              </a:rPr>
              <a:t>Kliknite, če želite urediti slog naslova matrice</a:t>
            </a:r>
            <a:endParaRPr b="0" lang="sl-SI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sl-SI" sz="2400" spc="-1" strike="noStrike">
                <a:solidFill>
                  <a:schemeClr val="dk1"/>
                </a:solidFill>
                <a:latin typeface="Calibri"/>
              </a:rPr>
              <a:t>Kliknite za urejanje slogov besedila matrice</a:t>
            </a:r>
            <a:endParaRPr b="0" lang="sl-SI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l-SI" sz="2800" spc="-1" strike="noStrike">
                <a:solidFill>
                  <a:schemeClr val="dk1"/>
                </a:solidFill>
                <a:latin typeface="Calibri"/>
              </a:rPr>
              <a:t>Kliknite za urejanje slogov besedila matrice</a:t>
            </a:r>
            <a:endParaRPr b="0" lang="sl-SI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l-SI" sz="2400" spc="-1" strike="noStrike">
                <a:solidFill>
                  <a:schemeClr val="dk1"/>
                </a:solidFill>
                <a:latin typeface="Calibri"/>
              </a:rPr>
              <a:t>Druga raven</a:t>
            </a:r>
            <a:endParaRPr b="0" lang="sl-SI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l-SI" sz="2000" spc="-1" strike="noStrike">
                <a:solidFill>
                  <a:schemeClr val="dk1"/>
                </a:solidFill>
                <a:latin typeface="Calibri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l-SI" sz="1800" spc="-1" strike="noStrike">
                <a:solidFill>
                  <a:schemeClr val="dk1"/>
                </a:solidFill>
                <a:latin typeface="Calibri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l-SI" sz="1800" spc="-1" strike="noStrike">
                <a:solidFill>
                  <a:schemeClr val="dk1"/>
                </a:solidFill>
                <a:latin typeface="Calibri"/>
              </a:rPr>
              <a:t>Peta raven</a:t>
            </a:r>
            <a:endParaRPr b="0" lang="sl-SI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sl-SI" sz="2400" spc="-1" strike="noStrike">
                <a:solidFill>
                  <a:schemeClr val="dk1"/>
                </a:solidFill>
                <a:latin typeface="Calibri"/>
              </a:rPr>
              <a:t>Kliknite za urejanje slogov besedila matrice</a:t>
            </a:r>
            <a:endParaRPr b="0" lang="sl-SI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l-SI" sz="2800" spc="-1" strike="noStrike">
                <a:solidFill>
                  <a:schemeClr val="dk1"/>
                </a:solidFill>
                <a:latin typeface="Calibri"/>
              </a:rPr>
              <a:t>Kliknite za urejanje slogov besedila matrice</a:t>
            </a:r>
            <a:endParaRPr b="0" lang="sl-SI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l-SI" sz="2400" spc="-1" strike="noStrike">
                <a:solidFill>
                  <a:schemeClr val="dk1"/>
                </a:solidFill>
                <a:latin typeface="Calibri"/>
              </a:rPr>
              <a:t>Druga raven</a:t>
            </a:r>
            <a:endParaRPr b="0" lang="sl-SI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l-SI" sz="2000" spc="-1" strike="noStrike">
                <a:solidFill>
                  <a:schemeClr val="dk1"/>
                </a:solidFill>
                <a:latin typeface="Calibri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l-SI" sz="1800" spc="-1" strike="noStrike">
                <a:solidFill>
                  <a:schemeClr val="dk1"/>
                </a:solidFill>
                <a:latin typeface="Calibri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l-SI" sz="1800" spc="-1" strike="noStrike">
                <a:solidFill>
                  <a:schemeClr val="dk1"/>
                </a:solidFill>
                <a:latin typeface="Calibri"/>
              </a:rPr>
              <a:t>Peta raven</a:t>
            </a:r>
            <a:endParaRPr b="0" lang="sl-SI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sl-SI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sl-SI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8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sl-SI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5DF02F4-637E-46C8-B8ED-0B1F8FE5893C}" type="slidenum">
              <a:rPr b="0" lang="sl-SI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sl-SI" sz="4400" spc="-1" strike="noStrike">
                <a:solidFill>
                  <a:schemeClr val="dk1"/>
                </a:solidFill>
                <a:latin typeface="Calibri Light"/>
              </a:rPr>
              <a:t>Kliknite, če želite urediti slog naslova matrice</a:t>
            </a:r>
            <a:endParaRPr b="0" lang="sl-SI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sl-SI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sl-SI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sl-SI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DDEAA85-DC04-466C-B6D0-B45C68B9F559}" type="slidenum">
              <a:rPr b="0" lang="sl-SI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sl-SI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sl-SI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sl-SI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347B0D7-BD1A-4981-94FB-F7E2CB40802D}" type="slidenum">
              <a:rPr b="0" lang="sl-SI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microsoft.com/office/2007/relationships/hdphoto" Target="../media/hdphoto9.wdp"/><Relationship Id="rId3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microsoft.com/office/2007/relationships/hdphoto" Target="../media/hdphoto10.wdp"/><Relationship Id="rId3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microsoft.com/office/2007/relationships/hdphoto" Target="../media/hdphoto11.wdp"/><Relationship Id="rId3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microsoft.com/office/2007/relationships/hdphoto" Target="../media/hdphoto12.wdp"/><Relationship Id="rId3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microsoft.com/office/2007/relationships/hdphoto" Target="../media/hdphoto13.wdp"/><Relationship Id="rId3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microsoft.com/office/2007/relationships/hdphoto" Target="../media/hdphoto14.wdp"/><Relationship Id="rId3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microsoft.com/office/2007/relationships/hdphoto" Target="../media/hdphoto15.wdp"/><Relationship Id="rId3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microsoft.com/office/2007/relationships/hdphoto" Target="../media/hdphoto16.wdp"/><Relationship Id="rId3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microsoft.com/office/2007/relationships/hdphoto" Target="../media/hdphoto17.wdp"/><Relationship Id="rId3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microsoft.com/office/2007/relationships/hdphoto" Target="../media/hdphoto18.wdp"/><Relationship Id="rId3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hdphoto1.wdp"/><Relationship Id="rId3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microsoft.com/office/2007/relationships/hdphoto" Target="../media/hdphoto2.wdp"/><Relationship Id="rId3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microsoft.com/office/2007/relationships/hdphoto" Target="../media/hdphoto3.wdp"/><Relationship Id="rId3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microsoft.com/office/2007/relationships/hdphoto" Target="../media/hdphoto4.wdp"/><Relationship Id="rId3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microsoft.com/office/2007/relationships/hdphoto" Target="../media/hdphoto5.wdp"/><Relationship Id="rId3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microsoft.com/office/2007/relationships/hdphoto" Target="../media/hdphoto6.wdp"/><Relationship Id="rId3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microsoft.com/office/2007/relationships/hdphoto" Target="../media/hdphoto7.wdp"/><Relationship Id="rId3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microsoft.com/office/2007/relationships/hdphoto" Target="../media/hdphoto8.wdp"/><Relationship Id="rId3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523880" y="158940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sl-SI" sz="7500" spc="-1" strike="noStrike">
                <a:solidFill>
                  <a:srgbClr val="c9211e"/>
                </a:solidFill>
                <a:latin typeface="Calibri Light"/>
              </a:rPr>
              <a:t>ANKETA O ŠOLSKI PREHRANI</a:t>
            </a:r>
            <a:endParaRPr b="0" lang="sl-SI" sz="7500" spc="-1" strike="noStrike">
              <a:solidFill>
                <a:srgbClr val="c9211e"/>
              </a:solidFill>
              <a:latin typeface="Calibri Light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subTitle"/>
          </p:nvPr>
        </p:nvSpPr>
        <p:spPr>
          <a:xfrm>
            <a:off x="1523880" y="419544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sl-SI" sz="3200" spc="-1" strike="noStrike">
                <a:solidFill>
                  <a:schemeClr val="dk1"/>
                </a:solidFill>
                <a:latin typeface="Calibri"/>
              </a:rPr>
              <a:t>ŠOLSKO LETO 2024/2025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lika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306360" y="1068120"/>
            <a:ext cx="11358360" cy="4528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lika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279160" y="0"/>
            <a:ext cx="763308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lika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27880" y="778320"/>
            <a:ext cx="11735640" cy="4641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lika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023920" y="0"/>
            <a:ext cx="81435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lika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341640" y="1079640"/>
            <a:ext cx="11630160" cy="4649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lika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314280" y="846360"/>
            <a:ext cx="11760480" cy="4639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lika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205640" y="0"/>
            <a:ext cx="9854280" cy="692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lika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194560" y="0"/>
            <a:ext cx="8011800" cy="6972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lika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988920" y="0"/>
            <a:ext cx="10265400" cy="6898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lika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940320" y="0"/>
            <a:ext cx="10123200" cy="7075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lika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0" y="841320"/>
            <a:ext cx="12103560" cy="5023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lika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63000" y="651600"/>
            <a:ext cx="11939040" cy="5495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lika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26000" y="949320"/>
            <a:ext cx="12066120" cy="4777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lika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24920" y="1037880"/>
            <a:ext cx="11674800" cy="4674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lika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09160" y="1069200"/>
            <a:ext cx="11773440" cy="5013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lika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418040" y="108720"/>
            <a:ext cx="9355680" cy="664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lika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375120" y="833400"/>
            <a:ext cx="11426040" cy="5106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lika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27160" y="1027440"/>
            <a:ext cx="11297520" cy="487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LibreOffice/24.2.3.2$Windows_X86_64 LibreOffice_project/433d9c2ded56988e8a90e6b2e771ee4e6a5ab2ba</Application>
  <AppVersion>15.0000</AppVersion>
  <Words>6</Words>
  <Paragraphs>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2025-04-02T09:07:53Z</dcterms:created>
  <dc:creator>Učitelj</dc:creator>
  <dc:description/>
  <dc:language>en-US</dc:language>
  <cp:lastModifiedBy/>
  <dcterms:modified xsi:type="dcterms:W3CDTF">2025-04-02T15:56:14Z</dcterms:modified>
  <cp:revision>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Širokozaslonsko</vt:lpwstr>
  </property>
  <property fmtid="{D5CDD505-2E9C-101B-9397-08002B2CF9AE}" pid="3" name="Slides">
    <vt:i4>19</vt:i4>
  </property>
</Properties>
</file>