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5" r:id="rId1"/>
  </p:sldMasterIdLst>
  <p:sldIdLst>
    <p:sldId id="256" r:id="rId2"/>
    <p:sldId id="258" r:id="rId3"/>
    <p:sldId id="260" r:id="rId4"/>
    <p:sldId id="266" r:id="rId5"/>
    <p:sldId id="268" r:id="rId6"/>
    <p:sldId id="269" r:id="rId7"/>
    <p:sldId id="267" r:id="rId8"/>
    <p:sldId id="270" r:id="rId9"/>
    <p:sldId id="271" r:id="rId10"/>
    <p:sldId id="262" r:id="rId11"/>
    <p:sldId id="261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128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63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88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9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1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52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7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25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86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5/5/2021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54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gasparic.mojca@guest.arnes.s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IZPOLNJEVANJE SPLETNIH OBRAZCEV (JV, PB, IP, NIP IN PREHRANA) ZA ŠOL. LETO </a:t>
            </a:r>
            <a:r>
              <a:rPr lang="sl-SI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2021/22</a:t>
            </a:r>
            <a:endParaRPr lang="sl-S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OŠ MATIJE ČOPA KRANJ</a:t>
            </a:r>
          </a:p>
        </p:txBody>
      </p:sp>
    </p:spTree>
    <p:extLst>
      <p:ext uri="{BB962C8B-B14F-4D97-AF65-F5344CB8AC3E}">
        <p14:creationId xmlns:p14="http://schemas.microsoft.com/office/powerpoint/2010/main" val="31181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882" y="686410"/>
            <a:ext cx="10276980" cy="6171590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2791565" y="317078"/>
            <a:ext cx="6211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/>
              <a:t>PRIJAVE NA PODALJŠANO BIVANJE IN JUTRANJE VARSTVO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5391806" y="2333297"/>
            <a:ext cx="227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rgbClr val="FF0000"/>
                </a:solidFill>
              </a:rPr>
              <a:t>Datumi na sliki niso več aktualni.</a:t>
            </a:r>
          </a:p>
        </p:txBody>
      </p:sp>
    </p:spTree>
    <p:extLst>
      <p:ext uri="{BB962C8B-B14F-4D97-AF65-F5344CB8AC3E}">
        <p14:creationId xmlns:p14="http://schemas.microsoft.com/office/powerpoint/2010/main" val="1365718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449451" y="1195334"/>
            <a:ext cx="3148013" cy="4183062"/>
          </a:xfrm>
        </p:spPr>
        <p:txBody>
          <a:bodyPr>
            <a:normAutofit/>
          </a:bodyPr>
          <a:lstStyle/>
          <a:p>
            <a:r>
              <a:rPr lang="sl-SI" dirty="0"/>
              <a:t>S klikom na »</a:t>
            </a:r>
            <a:r>
              <a:rPr lang="sl-SI" b="1" dirty="0"/>
              <a:t>Izpolnite prijavnico</a:t>
            </a:r>
            <a:r>
              <a:rPr lang="sl-SI" dirty="0"/>
              <a:t>« se bo odprl obrazec za prijavo. 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0933" y="590646"/>
            <a:ext cx="5786034" cy="53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22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26126" y="1012224"/>
            <a:ext cx="22550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/>
              <a:t>Do konca obdobja prijav lahko svojo izbiro spreminjate. Zavihek </a:t>
            </a:r>
            <a:r>
              <a:rPr lang="sl-SI" sz="3200" b="1" dirty="0"/>
              <a:t>Pregled</a:t>
            </a:r>
            <a:r>
              <a:rPr lang="sl-SI" sz="3200" dirty="0"/>
              <a:t> -&gt; s klikom na gumb </a:t>
            </a:r>
            <a:r>
              <a:rPr lang="sl-SI" sz="3200" b="1" dirty="0"/>
              <a:t>Ured</a:t>
            </a:r>
            <a:r>
              <a:rPr lang="sl-SI" sz="3200" dirty="0"/>
              <a:t>i. 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2483" y="775546"/>
            <a:ext cx="7850548" cy="499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3264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2887" y="1258445"/>
            <a:ext cx="9554845" cy="4645934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3074276" y="362607"/>
            <a:ext cx="5912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/>
              <a:t>PRIJAVE NA PREHRANO</a:t>
            </a:r>
          </a:p>
        </p:txBody>
      </p:sp>
    </p:spTree>
    <p:extLst>
      <p:ext uri="{BB962C8B-B14F-4D97-AF65-F5344CB8AC3E}">
        <p14:creationId xmlns:p14="http://schemas.microsoft.com/office/powerpoint/2010/main" val="2374391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9953" y="326338"/>
            <a:ext cx="7100888" cy="568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28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PRIJAVA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l-SI" sz="3200" b="1" dirty="0"/>
              <a:t>Prijava poteka preko e-prijavnic v E-asistentu.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sl-SI" sz="3200" b="1" dirty="0"/>
              <a:t>V primeru </a:t>
            </a:r>
            <a:r>
              <a:rPr lang="sl-SI" sz="3200" b="1" dirty="0" smtClean="0"/>
              <a:t>težav po e-pošti ali telefonu zaprosite za nadomestni pisni obrazec. </a:t>
            </a:r>
          </a:p>
          <a:p>
            <a:pPr fontAlgn="base"/>
            <a:r>
              <a:rPr lang="pl-PL" dirty="0" smtClean="0"/>
              <a:t>Mojca </a:t>
            </a:r>
            <a:r>
              <a:rPr lang="pl-PL" dirty="0"/>
              <a:t>Gašparić, </a:t>
            </a:r>
            <a:r>
              <a:rPr lang="pl-PL" b="1" dirty="0"/>
              <a:t>socialna delavka</a:t>
            </a:r>
            <a:r>
              <a:rPr lang="pl-PL" dirty="0"/>
              <a:t>, tel: +386 04 201 36 65  [</a:t>
            </a:r>
            <a:r>
              <a:rPr lang="pl-PL" dirty="0">
                <a:hlinkClick r:id="rId2"/>
              </a:rPr>
              <a:t>gasparic.mojca@guest.arnes.si</a:t>
            </a:r>
            <a:r>
              <a:rPr lang="pl-PL" dirty="0" smtClean="0"/>
              <a:t>]</a:t>
            </a:r>
          </a:p>
          <a:p>
            <a:pPr fontAlgn="base"/>
            <a:r>
              <a:rPr lang="pl-PL" dirty="0"/>
              <a:t>a</a:t>
            </a:r>
            <a:r>
              <a:rPr lang="pl-PL" dirty="0" smtClean="0"/>
              <a:t>li Tea Sušnik, </a:t>
            </a:r>
            <a:r>
              <a:rPr lang="pl-PL" b="1" dirty="0" smtClean="0"/>
              <a:t>računalničarka</a:t>
            </a:r>
            <a:r>
              <a:rPr lang="pl-PL" dirty="0" smtClean="0"/>
              <a:t>, tea.susnik@guest.arnes.si</a:t>
            </a:r>
            <a:endParaRPr lang="pl-PL" dirty="0"/>
          </a:p>
          <a:p>
            <a:pPr marL="0" indent="0">
              <a:buNone/>
            </a:pPr>
            <a:endParaRPr lang="sl-SI" sz="3200" b="1" dirty="0"/>
          </a:p>
        </p:txBody>
      </p:sp>
    </p:spTree>
    <p:extLst>
      <p:ext uri="{BB962C8B-B14F-4D97-AF65-F5344CB8AC3E}">
        <p14:creationId xmlns:p14="http://schemas.microsoft.com/office/powerpoint/2010/main" val="191815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POSTOPEK PRIJAVE PREKO SPLETA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13" y="1876097"/>
            <a:ext cx="4340624" cy="77793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537" y="1876097"/>
            <a:ext cx="5330306" cy="422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62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39650"/>
            <a:ext cx="11667177" cy="441825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2207172" y="709448"/>
            <a:ext cx="722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/>
              <a:t>IZBIRA OBVEZNIH IZBIRNIH PREDMETOV</a:t>
            </a:r>
          </a:p>
        </p:txBody>
      </p:sp>
      <p:sp>
        <p:nvSpPr>
          <p:cNvPr id="5" name="Leva puščica 4"/>
          <p:cNvSpPr/>
          <p:nvPr/>
        </p:nvSpPr>
        <p:spPr>
          <a:xfrm>
            <a:off x="3641835" y="3628057"/>
            <a:ext cx="1749972" cy="7409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203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8761" y="183772"/>
            <a:ext cx="8356282" cy="639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33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508760"/>
            <a:ext cx="9570565" cy="4754880"/>
          </a:xfrm>
          <a:prstGeom prst="rect">
            <a:avLst/>
          </a:prstGeom>
        </p:spPr>
      </p:pic>
      <p:sp>
        <p:nvSpPr>
          <p:cNvPr id="3" name="Leva puščica 2"/>
          <p:cNvSpPr/>
          <p:nvPr/>
        </p:nvSpPr>
        <p:spPr>
          <a:xfrm>
            <a:off x="9578340" y="4320540"/>
            <a:ext cx="1874520" cy="10515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9753445" y="2552164"/>
            <a:ext cx="2171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 SI PREMISLITE, LAHKO DO IZTEKA ROKA PONOVNO IZPOLNITE OBRAZEC TUKAJ.</a:t>
            </a:r>
          </a:p>
        </p:txBody>
      </p:sp>
    </p:spTree>
    <p:extLst>
      <p:ext uri="{BB962C8B-B14F-4D97-AF65-F5344CB8AC3E}">
        <p14:creationId xmlns:p14="http://schemas.microsoft.com/office/powerpoint/2010/main" val="3203038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26" y="540967"/>
            <a:ext cx="9829800" cy="6124177"/>
          </a:xfrm>
          <a:prstGeom prst="rect">
            <a:avLst/>
          </a:prstGeom>
        </p:spPr>
      </p:pic>
      <p:sp>
        <p:nvSpPr>
          <p:cNvPr id="3" name="Leva puščica 2"/>
          <p:cNvSpPr/>
          <p:nvPr/>
        </p:nvSpPr>
        <p:spPr>
          <a:xfrm rot="21172990">
            <a:off x="4840799" y="3216799"/>
            <a:ext cx="1765738" cy="7725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/>
          <p:cNvSpPr txBox="1"/>
          <p:nvPr/>
        </p:nvSpPr>
        <p:spPr>
          <a:xfrm>
            <a:off x="2271022" y="16478"/>
            <a:ext cx="722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/>
              <a:t>IZBIRA NEOBVEZNIH IZBIRNIH PREDMETOV</a:t>
            </a:r>
          </a:p>
        </p:txBody>
      </p:sp>
    </p:spTree>
    <p:extLst>
      <p:ext uri="{BB962C8B-B14F-4D97-AF65-F5344CB8AC3E}">
        <p14:creationId xmlns:p14="http://schemas.microsoft.com/office/powerpoint/2010/main" val="1289826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917" y="676354"/>
            <a:ext cx="10401152" cy="547219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7141779" y="4114800"/>
            <a:ext cx="725214" cy="25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586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87" y="669474"/>
            <a:ext cx="10312043" cy="569979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854921" y="4822399"/>
            <a:ext cx="2780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ČE SI PREMISLITE, LAHKO DO IZTEKA ROKA PONOVNO IZPOLNITE OBRAZEC TUKAJ.</a:t>
            </a:r>
          </a:p>
        </p:txBody>
      </p:sp>
      <p:sp>
        <p:nvSpPr>
          <p:cNvPr id="4" name="Pravokotnik 3"/>
          <p:cNvSpPr/>
          <p:nvPr/>
        </p:nvSpPr>
        <p:spPr>
          <a:xfrm>
            <a:off x="7425559" y="5785945"/>
            <a:ext cx="567558" cy="14188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52873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153</TotalTime>
  <Words>158</Words>
  <Application>Microsoft Office PowerPoint</Application>
  <PresentationFormat>Širokozaslonsko</PresentationFormat>
  <Paragraphs>17</Paragraphs>
  <Slides>14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Courier New</vt:lpstr>
      <vt:lpstr>Times New Roman</vt:lpstr>
      <vt:lpstr>Retrospektiva</vt:lpstr>
      <vt:lpstr>IZPOLNJEVANJE SPLETNIH OBRAZCEV (JV, PB, IP, NIP IN PREHRANA) ZA ŠOL. LETO 2021/22</vt:lpstr>
      <vt:lpstr>PRIJAVA</vt:lpstr>
      <vt:lpstr>POSTOPEK PRIJAVE PREKO SPLETA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S klikom na »Izpolnite prijavnico« se bo odprl obrazec za prijavo. 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PRIJAVLJANJE OTROK  NA JV, PB IN NIP ZA ŠOL. LETO 2017/18</dc:title>
  <dc:creator>Učitelj</dc:creator>
  <cp:lastModifiedBy>Učitelj</cp:lastModifiedBy>
  <cp:revision>21</cp:revision>
  <dcterms:created xsi:type="dcterms:W3CDTF">2017-04-07T08:44:22Z</dcterms:created>
  <dcterms:modified xsi:type="dcterms:W3CDTF">2021-05-05T09:50:10Z</dcterms:modified>
</cp:coreProperties>
</file>