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DF904-12CA-4971-83B5-A89866BE8EA0}" type="datetimeFigureOut">
              <a:rPr lang="sl-SI" smtClean="0"/>
              <a:pPr/>
              <a:t>10.12.2014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78E1B-FAFA-44D7-95D7-AB6B0C61250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FA4BC-4D0B-41FF-B643-6E8838E3C27B}" type="datetimeFigureOut">
              <a:rPr lang="sl-SI" smtClean="0"/>
              <a:pPr/>
              <a:t>10.12.2014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740BF-DBD9-4748-8723-8453B000A1C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12</a:t>
            </a:fld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13</a:t>
            </a:fld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14</a:t>
            </a:fld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15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70D4-0AE4-4AE2-8803-8832500326B6}" type="datetime1">
              <a:rPr lang="sl-SI" smtClean="0"/>
              <a:pPr/>
              <a:t>10.12.2014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6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4FB2-0E2F-4576-9EAA-BE5F64E7D4CC}" type="datetime1">
              <a:rPr lang="sl-SI" smtClean="0"/>
              <a:pPr/>
              <a:t>10.12.2014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6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7B2B-34D2-4B78-B41D-0ED4048BF4D4}" type="datetime1">
              <a:rPr lang="sl-SI" smtClean="0"/>
              <a:pPr/>
              <a:t>10.12.2014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6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D35F-4949-4819-8C62-015ACA04A0AF}" type="datetime1">
              <a:rPr lang="sl-SI" smtClean="0"/>
              <a:pPr/>
              <a:t>10.12.2014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6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AD47-3862-4DA3-B383-EAC0F16652BD}" type="datetime1">
              <a:rPr lang="sl-SI" smtClean="0"/>
              <a:pPr/>
              <a:t>10.12.2014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D744-9CF2-493C-895C-02ADD44B3FE3}" type="datetime1">
              <a:rPr lang="sl-SI" smtClean="0"/>
              <a:pPr/>
              <a:t>10.12.2014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6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FA08-5CE1-4790-905C-3B448B79877B}" type="datetime1">
              <a:rPr lang="sl-SI" smtClean="0"/>
              <a:pPr/>
              <a:t>10.12.2014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6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1FD9-7CE9-418E-B5B3-237013259231}" type="datetime1">
              <a:rPr lang="sl-SI" smtClean="0"/>
              <a:pPr/>
              <a:t>10.12.2014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6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64A0-F027-4F0B-9C8A-328AAFF8AB23}" type="datetime1">
              <a:rPr lang="sl-SI" smtClean="0"/>
              <a:pPr/>
              <a:t>10.12.2014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6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E046-DE75-4E8D-A857-029F214FD244}" type="datetime1">
              <a:rPr lang="sl-SI" smtClean="0"/>
              <a:pPr/>
              <a:t>10.12.2014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6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4E23-E68D-4167-A2D5-A1C2A0FF609A}" type="datetime1">
              <a:rPr lang="sl-SI" smtClean="0"/>
              <a:pPr/>
              <a:t>10.12.2014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6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E442-BFFF-45F4-BF45-2FA67B98F6CF}" type="datetime1">
              <a:rPr lang="sl-SI" smtClean="0"/>
              <a:pPr/>
              <a:t>10.12.2014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40D10-BC83-4907-9937-9309CDF78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zoom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2013_11.05_UVOP_power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2292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187624" y="1905000"/>
            <a:ext cx="7956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Uvajalnica</a:t>
            </a:r>
          </a:p>
          <a:p>
            <a:r>
              <a:rPr lang="sl-SI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 Osnovni šoli Matije Čopa Kranj</a:t>
            </a:r>
          </a:p>
          <a:p>
            <a:endParaRPr lang="sl-SI" sz="44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sl-SI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25.–29. </a:t>
            </a:r>
            <a:r>
              <a:rPr lang="sl-SI" sz="240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avgust 2014</a:t>
            </a:r>
            <a:r>
              <a:rPr lang="sl-SI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		</a:t>
            </a:r>
            <a:endParaRPr lang="sl-SI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Slika 5" descr="MC_zn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501008"/>
            <a:ext cx="1723211" cy="1251595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8682316" cy="652534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181600"/>
          </a:xfrm>
        </p:spPr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715000"/>
            <a:ext cx="830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Zanimivo je bilo tudi v Mestni knjižnici Kranj.</a:t>
            </a:r>
            <a:endParaRPr lang="en-US" sz="2000" dirty="0"/>
          </a:p>
        </p:txBody>
      </p:sp>
      <p:pic>
        <p:nvPicPr>
          <p:cNvPr id="6" name="Slika 5" descr="P82965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628800"/>
            <a:ext cx="4475989" cy="3356992"/>
          </a:xfrm>
          <a:prstGeom prst="rect">
            <a:avLst/>
          </a:prstGeom>
        </p:spPr>
      </p:pic>
      <p:pic>
        <p:nvPicPr>
          <p:cNvPr id="7" name="Slika 6" descr="P82965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980728"/>
            <a:ext cx="3402378" cy="4536504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628" y="80796"/>
            <a:ext cx="8802868" cy="661594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181600"/>
          </a:xfrm>
        </p:spPr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733256"/>
            <a:ext cx="830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Spoznali smo nove prijatelje.</a:t>
            </a:r>
            <a:endParaRPr lang="en-US" sz="2000" dirty="0"/>
          </a:p>
        </p:txBody>
      </p:sp>
      <p:pic>
        <p:nvPicPr>
          <p:cNvPr id="9" name="Slika 8" descr="P8286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052736"/>
            <a:ext cx="6192688" cy="4644516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682316" cy="652534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181600"/>
          </a:xfrm>
        </p:spPr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715000"/>
            <a:ext cx="830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Spoznali smo nove prijatelje.</a:t>
            </a:r>
            <a:endParaRPr lang="en-US" sz="2000" dirty="0"/>
          </a:p>
        </p:txBody>
      </p:sp>
      <p:pic>
        <p:nvPicPr>
          <p:cNvPr id="6" name="Slika 5" descr="P8276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124744"/>
            <a:ext cx="6144683" cy="4608512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640960" cy="6494262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181600"/>
          </a:xfrm>
        </p:spPr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445224"/>
            <a:ext cx="859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Naš barometer počutja je vsak dan pokazal, kako se imamo – bili smo veseli, dobre volje, zaljubljeni, včasih pa tudi zaspani.</a:t>
            </a:r>
            <a:endParaRPr lang="en-US" sz="2000" dirty="0"/>
          </a:p>
        </p:txBody>
      </p:sp>
      <p:pic>
        <p:nvPicPr>
          <p:cNvPr id="7" name="Slika 6" descr="P82664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836712"/>
            <a:ext cx="3312368" cy="4416490"/>
          </a:xfrm>
          <a:prstGeom prst="rect">
            <a:avLst/>
          </a:prstGeom>
        </p:spPr>
      </p:pic>
      <p:pic>
        <p:nvPicPr>
          <p:cNvPr id="9" name="Slika 8" descr="P8266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812709"/>
            <a:ext cx="3312368" cy="4416491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682316" cy="652534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181600"/>
          </a:xfrm>
        </p:spPr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715000"/>
            <a:ext cx="859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Kar smo delali v </a:t>
            </a:r>
            <a:r>
              <a:rPr lang="sl-SI" sz="2000" dirty="0" err="1" smtClean="0"/>
              <a:t>uvajalnici</a:t>
            </a:r>
            <a:r>
              <a:rPr lang="sl-SI" sz="2000" dirty="0" smtClean="0"/>
              <a:t>, smo predstavili učiteljem in sošolcem.</a:t>
            </a:r>
            <a:endParaRPr lang="en-US" sz="2000" dirty="0"/>
          </a:p>
        </p:txBody>
      </p:sp>
      <p:pic>
        <p:nvPicPr>
          <p:cNvPr id="11" name="Slika 10" descr="P90365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980728"/>
            <a:ext cx="6264696" cy="4698522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9438" y="80796"/>
            <a:ext cx="8707058" cy="654394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181600"/>
          </a:xfrm>
        </p:spPr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715000"/>
            <a:ext cx="859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Imeli smo se lepo!</a:t>
            </a:r>
            <a:endParaRPr lang="en-US" sz="2000" dirty="0"/>
          </a:p>
        </p:txBody>
      </p:sp>
      <p:pic>
        <p:nvPicPr>
          <p:cNvPr id="6" name="Slika 5" descr="P9036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700808"/>
            <a:ext cx="4512501" cy="3384376"/>
          </a:xfrm>
          <a:prstGeom prst="rect">
            <a:avLst/>
          </a:prstGeom>
        </p:spPr>
      </p:pic>
      <p:pic>
        <p:nvPicPr>
          <p:cNvPr id="7" name="Slika 6" descr="P82965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004731"/>
            <a:ext cx="3384376" cy="4512501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5" y="201832"/>
            <a:ext cx="8568952" cy="6440143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400600"/>
          </a:xfrm>
        </p:spPr>
        <p:txBody>
          <a:bodyPr/>
          <a:lstStyle/>
          <a:p>
            <a:r>
              <a:rPr lang="sl-SI" dirty="0" err="1" smtClean="0"/>
              <a:t>text</a:t>
            </a:r>
            <a:r>
              <a:rPr lang="sl-SI" dirty="0" smtClean="0"/>
              <a:t>, + slike, …</a:t>
            </a:r>
            <a:endParaRPr lang="sl-SI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Uvajalnice</a:t>
            </a:r>
            <a:r>
              <a:rPr lang="en-US" sz="2000" dirty="0" smtClean="0"/>
              <a:t> se </a:t>
            </a:r>
            <a:r>
              <a:rPr lang="sl-SI" sz="2000" dirty="0" smtClean="0"/>
              <a:t>nas je udeležilo 35.</a:t>
            </a:r>
            <a:endParaRPr lang="en-US" sz="2000" dirty="0"/>
          </a:p>
        </p:txBody>
      </p:sp>
      <p:pic>
        <p:nvPicPr>
          <p:cNvPr id="7" name="Slika 6" descr="P82564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764704"/>
            <a:ext cx="6660232" cy="4995174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29824"/>
            <a:ext cx="8568952" cy="6440143"/>
          </a:xfrm>
        </p:spPr>
      </p:pic>
      <p:sp>
        <p:nvSpPr>
          <p:cNvPr id="6" name="TextBox 5"/>
          <p:cNvSpPr txBox="1"/>
          <p:nvPr/>
        </p:nvSpPr>
        <p:spPr>
          <a:xfrm>
            <a:off x="228600" y="57150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762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Predstavili smo se </a:t>
            </a:r>
          </a:p>
          <a:p>
            <a:pPr algn="ctr"/>
            <a:r>
              <a:rPr lang="sl-SI" sz="2000" dirty="0" smtClean="0"/>
              <a:t>kot pravi pesniki.</a:t>
            </a:r>
            <a:endParaRPr lang="en-US" sz="2000" dirty="0"/>
          </a:p>
        </p:txBody>
      </p:sp>
      <p:pic>
        <p:nvPicPr>
          <p:cNvPr id="7" name="Slika 6" descr="P82664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20688"/>
            <a:ext cx="4187957" cy="3140968"/>
          </a:xfrm>
          <a:prstGeom prst="rect">
            <a:avLst/>
          </a:prstGeom>
        </p:spPr>
      </p:pic>
      <p:pic>
        <p:nvPicPr>
          <p:cNvPr id="12" name="Slika 11" descr="P82664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420888"/>
            <a:ext cx="4379979" cy="3284984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3942"/>
            <a:ext cx="8496944" cy="6386025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18160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7150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Kar smo se učili, smo shranili v glavah in v mapah.</a:t>
            </a:r>
            <a:endParaRPr lang="en-US" sz="2000" dirty="0"/>
          </a:p>
        </p:txBody>
      </p:sp>
      <p:pic>
        <p:nvPicPr>
          <p:cNvPr id="6" name="Slika 5" descr="P8266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836712"/>
            <a:ext cx="3564396" cy="4752528"/>
          </a:xfrm>
          <a:prstGeom prst="rect">
            <a:avLst/>
          </a:prstGeom>
        </p:spPr>
      </p:pic>
      <p:pic>
        <p:nvPicPr>
          <p:cNvPr id="7" name="Slika 6" descr="P82664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857334"/>
            <a:ext cx="3528392" cy="4704522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65602"/>
            <a:ext cx="8712968" cy="654838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18160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7150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Spoznali smo veliko novih besed.</a:t>
            </a:r>
            <a:endParaRPr lang="en-US" sz="2000" dirty="0"/>
          </a:p>
        </p:txBody>
      </p:sp>
      <p:pic>
        <p:nvPicPr>
          <p:cNvPr id="9" name="Slika 8" descr="P8276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764704"/>
            <a:ext cx="3240360" cy="2430270"/>
          </a:xfrm>
          <a:prstGeom prst="rect">
            <a:avLst/>
          </a:prstGeom>
        </p:spPr>
      </p:pic>
      <p:pic>
        <p:nvPicPr>
          <p:cNvPr id="10" name="Slika 9" descr="P82764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764704"/>
            <a:ext cx="3264364" cy="2448272"/>
          </a:xfrm>
          <a:prstGeom prst="rect">
            <a:avLst/>
          </a:prstGeom>
        </p:spPr>
      </p:pic>
      <p:pic>
        <p:nvPicPr>
          <p:cNvPr id="11" name="Slika 10" descr="P82764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356992"/>
            <a:ext cx="3168352" cy="2376264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1484"/>
            <a:ext cx="8784976" cy="66025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181600"/>
          </a:xfrm>
        </p:spPr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715000"/>
            <a:ext cx="830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Prebrali smo zgodbo o zelo lačni gosenici in si naredili pripovedovalno slamico.</a:t>
            </a:r>
            <a:endParaRPr lang="en-US" sz="2000" dirty="0"/>
          </a:p>
        </p:txBody>
      </p:sp>
      <p:pic>
        <p:nvPicPr>
          <p:cNvPr id="12" name="Slika 11" descr="P8286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08720"/>
            <a:ext cx="4320480" cy="3240360"/>
          </a:xfrm>
          <a:prstGeom prst="rect">
            <a:avLst/>
          </a:prstGeom>
        </p:spPr>
      </p:pic>
      <p:pic>
        <p:nvPicPr>
          <p:cNvPr id="13" name="Slika 12" descr="P82865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276872"/>
            <a:ext cx="4176464" cy="3132348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201832"/>
            <a:ext cx="8568952" cy="644014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181600"/>
          </a:xfrm>
        </p:spPr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715000"/>
            <a:ext cx="830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Predstavili smo države, iz katerih prihajamo.</a:t>
            </a:r>
            <a:endParaRPr lang="en-US" sz="2000" dirty="0"/>
          </a:p>
        </p:txBody>
      </p:sp>
      <p:pic>
        <p:nvPicPr>
          <p:cNvPr id="7" name="Slika 6" descr="P82764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764704"/>
            <a:ext cx="3168352" cy="2376264"/>
          </a:xfrm>
          <a:prstGeom prst="rect">
            <a:avLst/>
          </a:prstGeom>
        </p:spPr>
      </p:pic>
      <p:pic>
        <p:nvPicPr>
          <p:cNvPr id="9" name="Slika 8" descr="P82765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692696"/>
            <a:ext cx="3240360" cy="2430270"/>
          </a:xfrm>
          <a:prstGeom prst="rect">
            <a:avLst/>
          </a:prstGeom>
        </p:spPr>
      </p:pic>
      <p:pic>
        <p:nvPicPr>
          <p:cNvPr id="10" name="Slika 9" descr="P8276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3356992"/>
            <a:ext cx="3168352" cy="2376264"/>
          </a:xfrm>
          <a:prstGeom prst="rect">
            <a:avLst/>
          </a:prstGeom>
        </p:spPr>
      </p:pic>
      <p:pic>
        <p:nvPicPr>
          <p:cNvPr id="11" name="Slika 10" descr="P82765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3284984"/>
            <a:ext cx="3240361" cy="2430270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460432" cy="635858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181600"/>
          </a:xfrm>
        </p:spPr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715000"/>
            <a:ext cx="830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Igrali smo se v šolski telovadnici.</a:t>
            </a:r>
            <a:endParaRPr lang="en-US" sz="2000" dirty="0"/>
          </a:p>
        </p:txBody>
      </p:sp>
      <p:pic>
        <p:nvPicPr>
          <p:cNvPr id="10" name="Slika 9" descr="P82865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420888"/>
            <a:ext cx="4464496" cy="3348372"/>
          </a:xfrm>
          <a:prstGeom prst="rect">
            <a:avLst/>
          </a:prstGeom>
        </p:spPr>
      </p:pic>
      <p:pic>
        <p:nvPicPr>
          <p:cNvPr id="9" name="Slika 8" descr="P82865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908720"/>
            <a:ext cx="3000333" cy="2250250"/>
          </a:xfrm>
          <a:prstGeom prst="rect">
            <a:avLst/>
          </a:prstGeom>
        </p:spPr>
      </p:pic>
      <p:pic>
        <p:nvPicPr>
          <p:cNvPr id="7" name="Slika 6" descr="P82865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908720"/>
            <a:ext cx="2952328" cy="2214246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682316" cy="652534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181600"/>
          </a:xfrm>
        </p:spPr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715000"/>
            <a:ext cx="830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Obiskali smo </a:t>
            </a:r>
            <a:r>
              <a:rPr lang="sl-SI" sz="2000" dirty="0" err="1" smtClean="0"/>
              <a:t>Škrlovec</a:t>
            </a:r>
            <a:r>
              <a:rPr lang="sl-SI" sz="2000" dirty="0" smtClean="0"/>
              <a:t> – dnevni center za mlade in družine v Kranju.</a:t>
            </a:r>
            <a:endParaRPr lang="en-US" sz="2000" dirty="0"/>
          </a:p>
        </p:txBody>
      </p:sp>
      <p:pic>
        <p:nvPicPr>
          <p:cNvPr id="11" name="Slika 10" descr="P8296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980728"/>
            <a:ext cx="6264696" cy="4698522"/>
          </a:xfrm>
          <a:prstGeom prst="rect">
            <a:avLst/>
          </a:prstGeom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205</TotalTime>
  <Words>179</Words>
  <Application>Microsoft Office PowerPoint</Application>
  <PresentationFormat>Diaprojekcija na zaslonu (4:3)</PresentationFormat>
  <Paragraphs>44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Officeova tema</vt:lpstr>
      <vt:lpstr>Diapozitiv 1</vt:lpstr>
      <vt:lpstr>text, + slike, …</vt:lpstr>
      <vt:lpstr>Diapozitiv 3</vt:lpstr>
      <vt:lpstr>Diapozitiv 4</vt:lpstr>
      <vt:lpstr>Diapozitiv 5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Bobnar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Mitja</dc:creator>
  <cp:lastModifiedBy>Barbara</cp:lastModifiedBy>
  <cp:revision>45</cp:revision>
  <dcterms:created xsi:type="dcterms:W3CDTF">2014-10-05T09:24:06Z</dcterms:created>
  <dcterms:modified xsi:type="dcterms:W3CDTF">2014-12-10T22:11:44Z</dcterms:modified>
</cp:coreProperties>
</file>